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67" r:id="rId3"/>
    <p:sldId id="268" r:id="rId4"/>
    <p:sldId id="256" r:id="rId5"/>
    <p:sldId id="257" r:id="rId6"/>
    <p:sldId id="269" r:id="rId7"/>
    <p:sldId id="260" r:id="rId8"/>
    <p:sldId id="258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1381202974628171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17/09/2020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417204"/>
              </p:ext>
            </p:extLst>
          </p:nvPr>
        </p:nvGraphicFramePr>
        <p:xfrm>
          <a:off x="4092026" y="1308683"/>
          <a:ext cx="4632522" cy="7633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9473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Tripulantes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 para atracar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4796123"/>
              </p:ext>
            </p:extLst>
          </p:nvPr>
        </p:nvGraphicFramePr>
        <p:xfrm>
          <a:off x="4152548" y="237618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57C1C-B2C2-45FD-A4D0-7034527A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Sustentabilidade: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228DA5-CE6B-4899-B1EA-E8936AB05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Compostagem: Mais correto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Silagem: Menos utilizado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537BF2-7780-401F-854C-AC958135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2" y="2583413"/>
            <a:ext cx="2540744" cy="18656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86BC1C-D12A-4867-BADC-ADADA622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22" y="5099180"/>
            <a:ext cx="2495938" cy="14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29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264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Apresentação do PowerPoint</vt:lpstr>
      <vt:lpstr>Principal cliente:</vt:lpstr>
      <vt:lpstr>Vantagens Econômicas:</vt:lpstr>
      <vt:lpstr>Sustentabilidade: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SERGIO ESTEVES TRINDADE</cp:lastModifiedBy>
  <cp:revision>5</cp:revision>
  <dcterms:created xsi:type="dcterms:W3CDTF">2020-09-17T16:26:29Z</dcterms:created>
  <dcterms:modified xsi:type="dcterms:W3CDTF">2020-09-17T17:05:12Z</dcterms:modified>
</cp:coreProperties>
</file>